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7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8350696" cy="2115666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творческого мышления в урочной деятельности </a:t>
            </a:r>
            <a:b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365104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Марусина Лидия Викторовна,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МБОУ «СОШ № 2 г.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Лесосибирска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9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88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.«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Понял сам,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 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другому!»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92896"/>
            <a:ext cx="8712968" cy="3633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«Поговори со мною, автор!»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«Добрый доктор Айболит» </a:t>
            </a:r>
          </a:p>
        </p:txBody>
      </p:sp>
    </p:spTree>
    <p:extLst>
      <p:ext uri="{BB962C8B-B14F-4D97-AF65-F5344CB8AC3E}">
        <p14:creationId xmlns:p14="http://schemas.microsoft.com/office/powerpoint/2010/main" val="210150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5875"/>
            <a:ext cx="9755188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«Фронтальная работа»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мы знаем о…»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«Конверт идей». </a:t>
            </a:r>
          </a:p>
        </p:txBody>
      </p:sp>
    </p:spTree>
    <p:extLst>
      <p:ext uri="{BB962C8B-B14F-4D97-AF65-F5344CB8AC3E}">
        <p14:creationId xmlns:p14="http://schemas.microsoft.com/office/powerpoint/2010/main" val="17281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88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584176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малая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стихотворная форма, используемая для фиксации эмоциональных оценок участников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51411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строка – одно существительное;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прилагательных;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глагола;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завершающее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высказывание;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одно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слово.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0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88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5976664" cy="295232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строка – одно существительное;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прилагательных;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глагола;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завершающее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высказывание;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одно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слово.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852936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Мастер – класс.</a:t>
            </a:r>
          </a:p>
          <a:p>
            <a:r>
              <a:rPr lang="ru-RU" sz="4400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Увлекательный</a:t>
            </a:r>
            <a:r>
              <a:rPr lang="ru-RU" sz="44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многообещающий.</a:t>
            </a:r>
          </a:p>
          <a:p>
            <a:r>
              <a:rPr lang="ru-RU" sz="44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Думать,  </a:t>
            </a:r>
            <a:r>
              <a:rPr lang="ru-RU" sz="440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обсуждать</a:t>
            </a:r>
            <a:r>
              <a:rPr lang="ru-RU" sz="440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ть</a:t>
            </a:r>
            <a:r>
              <a:rPr lang="ru-RU" sz="44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делиться.</a:t>
            </a:r>
          </a:p>
          <a:p>
            <a:r>
              <a:rPr lang="ru-RU" sz="44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Один в поле не воин.</a:t>
            </a:r>
          </a:p>
          <a:p>
            <a:r>
              <a:rPr lang="ru-RU" sz="44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24454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88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dirty="0" smtClean="0">
                <a:latin typeface="Times New Roman"/>
                <a:ea typeface="Calibri"/>
                <a:cs typeface="Times New Roman"/>
              </a:rPr>
              <a:t>Что предполагает понятие </a:t>
            </a:r>
            <a:r>
              <a:rPr lang="ru-RU" sz="4400" b="1" dirty="0">
                <a:latin typeface="Times New Roman"/>
                <a:ea typeface="Calibri"/>
                <a:cs typeface="Times New Roman"/>
              </a:rPr>
              <a:t>«творческое мышление</a:t>
            </a:r>
            <a:r>
              <a:rPr lang="ru-RU" sz="4400" b="1" dirty="0" smtClean="0">
                <a:latin typeface="Times New Roman"/>
                <a:ea typeface="Calibri"/>
                <a:cs typeface="Times New Roman"/>
              </a:rPr>
              <a:t>»?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0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5875"/>
            <a:ext cx="9755188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96" y="274638"/>
            <a:ext cx="9083108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>1. Проблемное </a:t>
            </a:r>
            <a:r>
              <a:rPr lang="ru-RU" b="1" i="1" dirty="0">
                <a:solidFill>
                  <a:srgbClr val="C00000"/>
                </a:solidFill>
                <a:latin typeface="Times New Roman"/>
                <a:ea typeface="Calibri"/>
              </a:rPr>
              <a:t>изложение </a:t>
            </a:r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>материала: 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396" y="2611079"/>
            <a:ext cx="2736304" cy="2255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4036" y="3158563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ситуация (задача)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6912"/>
            <a:ext cx="2762250" cy="218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305" y="2728892"/>
            <a:ext cx="2768600" cy="213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32240" y="3158563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Проверка, выводы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3888" y="3068960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Выдвижение гипотез, обоснование</a:t>
            </a: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1907704" y="2060848"/>
            <a:ext cx="1944216" cy="85020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2006450" cy="99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1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88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dirty="0" smtClean="0">
                <a:latin typeface="Times New Roman"/>
                <a:ea typeface="Calibri"/>
                <a:cs typeface="Times New Roman"/>
              </a:rPr>
              <a:t>1. Выполните </a:t>
            </a:r>
            <a:r>
              <a:rPr lang="ru-RU" sz="4000" dirty="0">
                <a:latin typeface="Times New Roman"/>
                <a:ea typeface="Calibri"/>
                <a:cs typeface="Times New Roman"/>
              </a:rPr>
              <a:t>задание, используя скобки: 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000" dirty="0" smtClean="0">
                <a:latin typeface="Times New Roman"/>
                <a:ea typeface="Calibri"/>
                <a:cs typeface="Times New Roman"/>
              </a:rPr>
              <a:t>2+5*3=21</a:t>
            </a:r>
            <a:endParaRPr lang="ru-RU" sz="6000" dirty="0">
              <a:ea typeface="Calibri"/>
              <a:cs typeface="Times New Roman"/>
            </a:endParaRPr>
          </a:p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000" dirty="0">
                <a:latin typeface="Times New Roman"/>
                <a:ea typeface="Calibri"/>
                <a:cs typeface="Times New Roman"/>
              </a:rPr>
              <a:t>2+5*3=17.</a:t>
            </a:r>
            <a:endParaRPr lang="ru-RU" sz="60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9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5875"/>
            <a:ext cx="9755188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4973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Вычислите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длину прямоугольника, если ширина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см, а площадь 36 см²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7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5875"/>
            <a:ext cx="9755188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57214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</a:p>
          <a:p>
            <a:pPr marL="0" indent="0"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Вычислить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длину стороны прямоугольника, если его площадь 36 см².</a:t>
            </a:r>
          </a:p>
        </p:txBody>
      </p:sp>
    </p:spTree>
    <p:extLst>
      <p:ext uri="{BB962C8B-B14F-4D97-AF65-F5344CB8AC3E}">
        <p14:creationId xmlns:p14="http://schemas.microsoft.com/office/powerpoint/2010/main" val="330147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88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Число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изменится, если его увеличить, а затем уменьшить в одно и тоже количество раз: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12*7:7=12</a:t>
            </a:r>
          </a:p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91*2:2=91</a:t>
            </a:r>
          </a:p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15*5:5≠12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2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5875"/>
            <a:ext cx="9755188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В треугольнике первый угол на 30º больше второго, а третий на 20° меньше первого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01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5875"/>
            <a:ext cx="9755188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В треугольнике первый угол на 30º больше второго, а третий на 20° меньше первого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проблемная: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величину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углов.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72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190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Тема:  «Развитие творческого мышления в урочной деятельности  по математике» </vt:lpstr>
      <vt:lpstr>Презентация PowerPoint</vt:lpstr>
      <vt:lpstr>1. Проблемное изложение материала: </vt:lpstr>
      <vt:lpstr>1. Выполните задание, используя скобки: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2.«Понял сам,  объясни другому!»</vt:lpstr>
      <vt:lpstr>3. «Фронтальная работа» </vt:lpstr>
      <vt:lpstr>СИНКВЕЙН – малая стихотворная форма, используемая для фиксации эмоциональных оценок участников обучения.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«Развитие творческого мышления в урочной деятельности по математике». </dc:title>
  <dc:creator>home</dc:creator>
  <cp:lastModifiedBy>home</cp:lastModifiedBy>
  <cp:revision>20</cp:revision>
  <dcterms:created xsi:type="dcterms:W3CDTF">2016-03-25T08:34:14Z</dcterms:created>
  <dcterms:modified xsi:type="dcterms:W3CDTF">2016-03-28T08:12:00Z</dcterms:modified>
</cp:coreProperties>
</file>