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6F489D7-A2AC-44A2-A8D3-CEBB3BA1C6D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1B72C59-44A3-490E-9208-83891AAC5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30425"/>
            <a:ext cx="7886728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Театр-экспромт как форма открытия новых знаний на уроке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5715016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Егармина Людмила Валерьевна, учитель математики МБОУ «Гимназия» </a:t>
            </a:r>
            <a:r>
              <a:rPr lang="ru-RU" sz="2000" dirty="0" err="1" smtClean="0"/>
              <a:t>г.Лесосибирск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Условия возникновения познавательного интереса: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142984"/>
            <a:ext cx="66437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400" dirty="0" smtClean="0"/>
              <a:t>организация </a:t>
            </a:r>
            <a:r>
              <a:rPr lang="ru-RU" sz="2400" dirty="0"/>
              <a:t>обучения, при которой ученик вовлекается в процесс самостоятельного поиска и открытия новых знаний, решения задач проблемного характера;</a:t>
            </a:r>
          </a:p>
          <a:p>
            <a:pPr lvl="0" algn="just">
              <a:buBlip>
                <a:blip r:embed="rId2"/>
              </a:buBlip>
            </a:pPr>
            <a:r>
              <a:rPr lang="ru-RU" sz="2400" dirty="0" smtClean="0"/>
              <a:t> разнообразие </a:t>
            </a:r>
            <a:r>
              <a:rPr lang="ru-RU" sz="2400" dirty="0"/>
              <a:t>учебного труда;</a:t>
            </a:r>
          </a:p>
          <a:p>
            <a:pPr lvl="0" algn="just">
              <a:buBlip>
                <a:blip r:embed="rId2"/>
              </a:buBlip>
            </a:pPr>
            <a:r>
              <a:rPr lang="ru-RU" sz="2400" dirty="0" smtClean="0"/>
              <a:t> формирование </a:t>
            </a:r>
            <a:r>
              <a:rPr lang="ru-RU" sz="2400" dirty="0"/>
              <a:t>у учащихся понимания важности, целесообразности изучения данного предмета в целом и отдельных его разделов;</a:t>
            </a:r>
          </a:p>
          <a:p>
            <a:pPr lvl="0" algn="just">
              <a:buBlip>
                <a:blip r:embed="rId2"/>
              </a:buBlip>
            </a:pPr>
            <a:r>
              <a:rPr lang="ru-RU" sz="2400" dirty="0" smtClean="0"/>
              <a:t> связь </a:t>
            </a:r>
            <a:r>
              <a:rPr lang="ru-RU" sz="2400" dirty="0"/>
              <a:t>с усвоенными ранее знаниями;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dirty="0"/>
              <a:t>посильность обучения;</a:t>
            </a:r>
          </a:p>
          <a:p>
            <a:pPr lvl="0" algn="just">
              <a:buBlip>
                <a:blip r:embed="rId2"/>
              </a:buBlip>
            </a:pPr>
            <a:r>
              <a:rPr lang="ru-RU" sz="2400" dirty="0" smtClean="0"/>
              <a:t> проверка </a:t>
            </a:r>
            <a:r>
              <a:rPr lang="ru-RU" sz="2400" dirty="0"/>
              <a:t>и оценивание не только итоговых  результатов, но и промежуточных;</a:t>
            </a:r>
          </a:p>
          <a:p>
            <a:pPr lvl="0" algn="just">
              <a:buBlip>
                <a:blip r:embed="rId2"/>
              </a:buBlip>
            </a:pPr>
            <a:r>
              <a:rPr lang="ru-RU" sz="2400" dirty="0" smtClean="0"/>
              <a:t> эмоциональная </a:t>
            </a:r>
            <a:r>
              <a:rPr lang="ru-RU" sz="2400" dirty="0"/>
              <a:t>реакция и заинтересованность самого учителя в результатах ученика, в его интересе к предмету.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Формы организации </a:t>
            </a:r>
            <a:r>
              <a:rPr lang="ru-RU" sz="3600" b="1" dirty="0" err="1">
                <a:solidFill>
                  <a:srgbClr val="C00000"/>
                </a:solidFill>
              </a:rPr>
              <a:t>театра-экспромт</a:t>
            </a:r>
            <a:r>
              <a:rPr lang="ru-RU" sz="3600" b="1" dirty="0">
                <a:solidFill>
                  <a:srgbClr val="C00000"/>
                </a:solidFill>
              </a:rPr>
              <a:t> на уроке: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1142976" y="1214422"/>
            <a:ext cx="3929090" cy="1214446"/>
          </a:xfrm>
          <a:prstGeom prst="flowChartPunchedCar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1142976" y="2571744"/>
            <a:ext cx="3929090" cy="1214446"/>
          </a:xfrm>
          <a:prstGeom prst="flowChartPunchedCar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1142976" y="3929066"/>
            <a:ext cx="3929090" cy="1214446"/>
          </a:xfrm>
          <a:prstGeom prst="flowChartPunchedCar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1142976" y="5286388"/>
            <a:ext cx="3929090" cy="1214446"/>
          </a:xfrm>
          <a:prstGeom prst="flowChartPunchedCar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85852" y="1285860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/>
              <a:t>требующие </a:t>
            </a:r>
            <a:r>
              <a:rPr lang="ru-RU" sz="2400" b="1" dirty="0" smtClean="0"/>
              <a:t>подготовки </a:t>
            </a:r>
            <a:r>
              <a:rPr lang="ru-RU" sz="2400" b="1" dirty="0"/>
              <a:t>учителя и группы </a:t>
            </a:r>
            <a:r>
              <a:rPr lang="ru-RU" sz="2400" b="1" dirty="0" smtClean="0"/>
              <a:t>учащихся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2643182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/>
              <a:t>т</a:t>
            </a:r>
            <a:r>
              <a:rPr lang="ru-RU" sz="2400" b="1" dirty="0" smtClean="0"/>
              <a:t>ребующие подготовки учителя 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4000504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/>
              <a:t>т</a:t>
            </a:r>
            <a:r>
              <a:rPr lang="ru-RU" sz="2400" b="1" dirty="0" smtClean="0"/>
              <a:t>ребующие подготовки группы учащихся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5357826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/>
              <a:t>т</a:t>
            </a:r>
            <a:r>
              <a:rPr lang="ru-RU" sz="2400" b="1" dirty="0" smtClean="0"/>
              <a:t>ребующие подготовки одного ученика</a:t>
            </a:r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142984"/>
            <a:ext cx="3929058" cy="26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29066"/>
            <a:ext cx="3929059" cy="275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ма.HOME\Мои документы\Люда\Школьные фото\История в лицах 5-8 класс\5 класс\Психолог 24.01.06\101_2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85" y="3143248"/>
            <a:ext cx="5003915" cy="3714752"/>
          </a:xfrm>
          <a:prstGeom prst="rect">
            <a:avLst/>
          </a:prstGeom>
          <a:noFill/>
        </p:spPr>
      </p:pic>
      <p:pic>
        <p:nvPicPr>
          <p:cNvPr id="2051" name="Picture 3" descr="C:\Documents and Settings\Мама.HOME\Рабочий стол\классное руководство 5 б класс\фото 5 класс\8 марта в классе\Изображение 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19997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ма.HOME\Рабочий стол\классное руководство 5 б класс\фото 5 класс\День математики в школе\Изображение 09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43306" y="3286124"/>
            <a:ext cx="5145578" cy="3857105"/>
          </a:xfrm>
          <a:prstGeom prst="rect">
            <a:avLst/>
          </a:prstGeom>
          <a:noFill/>
        </p:spPr>
      </p:pic>
      <p:pic>
        <p:nvPicPr>
          <p:cNvPr id="3075" name="Picture 3" descr="D:\Photo\Мама\Школа\Классный руководитель\5 класс\День математики в школе\Изображение 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202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hoto\Мама\Школа\математическая сказка\Изображение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289" y="2714620"/>
            <a:ext cx="5524711" cy="4143380"/>
          </a:xfrm>
          <a:prstGeom prst="rect">
            <a:avLst/>
          </a:prstGeom>
          <a:noFill/>
        </p:spPr>
      </p:pic>
      <p:pic>
        <p:nvPicPr>
          <p:cNvPr id="4099" name="Picture 3" descr="D:\Photo\Мама\Школа\математическая сказка\Изображение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25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а.HOME\Рабочий стол\Сказки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22324"/>
            <a:ext cx="2357421" cy="3235676"/>
          </a:xfrm>
          <a:prstGeom prst="rect">
            <a:avLst/>
          </a:prstGeom>
          <a:noFill/>
        </p:spPr>
      </p:pic>
      <p:pic>
        <p:nvPicPr>
          <p:cNvPr id="5123" name="Picture 3" descr="C:\Documents and Settings\Мама.HOME\Рабочий стол\Сказки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79740"/>
            <a:ext cx="3000364" cy="3978260"/>
          </a:xfrm>
          <a:prstGeom prst="rect">
            <a:avLst/>
          </a:prstGeom>
          <a:noFill/>
        </p:spPr>
      </p:pic>
      <p:pic>
        <p:nvPicPr>
          <p:cNvPr id="5124" name="Picture 4" descr="C:\Documents and Settings\Мама.HOME\Рабочий стол\Сказки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85728"/>
            <a:ext cx="3469364" cy="6286520"/>
          </a:xfrm>
          <a:prstGeom prst="rect">
            <a:avLst/>
          </a:prstGeom>
          <a:noFill/>
        </p:spPr>
      </p:pic>
      <p:pic>
        <p:nvPicPr>
          <p:cNvPr id="5125" name="Picture 5" descr="C:\Documents and Settings\Мама.HOME\Рабочий стол\Сказки\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78971" cy="3429000"/>
          </a:xfrm>
          <a:prstGeom prst="rect">
            <a:avLst/>
          </a:prstGeom>
          <a:noFill/>
        </p:spPr>
      </p:pic>
      <p:pic>
        <p:nvPicPr>
          <p:cNvPr id="5126" name="Picture 6" descr="C:\Documents and Settings\Мама.HOME\Рабочий стол\Сказки\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0"/>
            <a:ext cx="3071802" cy="272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ма.HOME\Рабочий стол\Сказки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6792" cy="3143248"/>
          </a:xfrm>
          <a:prstGeom prst="rect">
            <a:avLst/>
          </a:prstGeom>
          <a:noFill/>
        </p:spPr>
      </p:pic>
      <p:pic>
        <p:nvPicPr>
          <p:cNvPr id="6147" name="Picture 3" descr="C:\Documents and Settings\Мама.HOME\Рабочий стол\Сказки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571736" cy="3558990"/>
          </a:xfrm>
          <a:prstGeom prst="rect">
            <a:avLst/>
          </a:prstGeom>
          <a:noFill/>
        </p:spPr>
      </p:pic>
      <p:pic>
        <p:nvPicPr>
          <p:cNvPr id="6148" name="Picture 4" descr="C:\Documents and Settings\Мама.HOME\Рабочий стол\Сказки\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477804" cy="3429000"/>
          </a:xfrm>
          <a:prstGeom prst="rect">
            <a:avLst/>
          </a:prstGeom>
          <a:noFill/>
        </p:spPr>
      </p:pic>
      <p:pic>
        <p:nvPicPr>
          <p:cNvPr id="6149" name="Picture 5" descr="C:\Documents and Settings\Мама.HOME\Рабочий стол\Сказки\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1840" y="3786190"/>
            <a:ext cx="2672160" cy="3071810"/>
          </a:xfrm>
          <a:prstGeom prst="rect">
            <a:avLst/>
          </a:prstGeom>
          <a:noFill/>
        </p:spPr>
      </p:pic>
      <p:pic>
        <p:nvPicPr>
          <p:cNvPr id="6150" name="Picture 6" descr="C:\Documents and Settings\Мама.HOME\Рабочий стол\Сказки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85728"/>
            <a:ext cx="386964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.HOME\Рабочий стол\Сказк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399" y="285728"/>
            <a:ext cx="4303319" cy="6286544"/>
          </a:xfrm>
          <a:prstGeom prst="rect">
            <a:avLst/>
          </a:prstGeom>
          <a:noFill/>
        </p:spPr>
      </p:pic>
      <p:pic>
        <p:nvPicPr>
          <p:cNvPr id="7171" name="Picture 3" descr="C:\Documents and Settings\Мама.HOME\Рабочий стол\Сказки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24276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слай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</Template>
  <TotalTime>73</TotalTime>
  <Words>133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слайда</vt:lpstr>
      <vt:lpstr>Театр-экспромт как форма открытия новых знаний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Театр-экспромт как форма открытия новых знаний на уроке</dc:title>
  <dc:creator>Мама</dc:creator>
  <cp:lastModifiedBy>1</cp:lastModifiedBy>
  <cp:revision>12</cp:revision>
  <dcterms:created xsi:type="dcterms:W3CDTF">2016-03-28T12:32:21Z</dcterms:created>
  <dcterms:modified xsi:type="dcterms:W3CDTF">2016-04-04T12:35:41Z</dcterms:modified>
</cp:coreProperties>
</file>