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68" r:id="rId2"/>
    <p:sldId id="269" r:id="rId3"/>
    <p:sldId id="270" r:id="rId4"/>
    <p:sldId id="271" r:id="rId5"/>
    <p:sldId id="275" r:id="rId6"/>
    <p:sldId id="272" r:id="rId7"/>
    <p:sldId id="273" r:id="rId8"/>
    <p:sldId id="27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394C-A71A-4498-B368-4B35B228C1FB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E274-A05E-41E5-83C5-BE703E6CD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https://sites.google.com/site/procentyvokrugnas201737/survival-adaptations/istocniki-informacii/zaklucenie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E274-A05E-41E5-83C5-BE703E6CDD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https://sites.google.com/view/matemat-univers/%D0%B2%D0%B2%D0%B5%D0%B4%D0%B5%D0%BD%D0%B8%D0%B5?authuser=1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E274-A05E-41E5-83C5-BE703E6CDD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FE593F-9C07-4A55-A2BD-A55F9081EB9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99EA716-D47A-4C5C-B9A5-8BC301E957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hyperlink" Target="https://sites.google.com/site/procentyvokrugnas201737/ho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temat-univers/%D0%B2%D0%B2%D0%B5%D0%B4%D0%B5%D0%BD%D0%B8%D0%B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Web – </a:t>
            </a:r>
            <a:r>
              <a:rPr lang="ru-RU" sz="3600" b="1" dirty="0" err="1" smtClean="0">
                <a:solidFill>
                  <a:srgbClr val="002060"/>
                </a:solidFill>
              </a:rPr>
              <a:t>квест</a:t>
            </a:r>
            <a:r>
              <a:rPr lang="ru-RU" sz="3600" b="1" dirty="0" smtClean="0">
                <a:solidFill>
                  <a:srgbClr val="002060"/>
                </a:solidFill>
              </a:rPr>
              <a:t> как форма </a:t>
            </a:r>
            <a:r>
              <a:rPr lang="ru-RU" sz="3600" b="1" dirty="0" err="1" smtClean="0">
                <a:solidFill>
                  <a:srgbClr val="002060"/>
                </a:solidFill>
              </a:rPr>
              <a:t>огранизации</a:t>
            </a:r>
            <a:r>
              <a:rPr lang="ru-RU" sz="3600" b="1" dirty="0" smtClean="0">
                <a:solidFill>
                  <a:srgbClr val="002060"/>
                </a:solidFill>
              </a:rPr>
              <a:t> внеурочной деятельности по математике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88843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математики МБОУ «СОШ№1»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Кочнева Инна Сергеевна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5"/>
            <a:ext cx="9756576" cy="66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0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6582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52"/>
            <a:ext cx="10576729" cy="70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63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2474"/>
            <a:ext cx="7413848" cy="55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8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</a:rPr>
              <a:t>Спасибо за внимание!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049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Web - </a:t>
            </a:r>
            <a:r>
              <a:rPr lang="ru-RU" b="1" dirty="0" err="1" smtClean="0">
                <a:solidFill>
                  <a:srgbClr val="002060"/>
                </a:solidFill>
              </a:rPr>
              <a:t>квест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136904" cy="4876800"/>
          </a:xfrm>
        </p:spPr>
        <p:txBody>
          <a:bodyPr/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Quest</a:t>
            </a:r>
            <a:r>
              <a:rPr lang="ru-RU" dirty="0"/>
              <a:t> - в переводе с английского языка – продолжительный целенаправленный поиск, который может быть связан с приключениями и игрой.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Web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квест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/>
              <a:t>это современная интернет-технология, основанная на проектном методе обучения, предполагающая поисковую деятельность обучающихся с четкой управляющей ролью, с применением новых информационно-коммуникационных средств</a:t>
            </a:r>
            <a:r>
              <a:rPr lang="ru-RU" dirty="0" smtClean="0"/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Web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квест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(по определению Быховского Я.С.) - это сайт в </a:t>
            </a:r>
            <a:r>
              <a:rPr lang="ru-RU" dirty="0" smtClean="0"/>
              <a:t>Интернет </a:t>
            </a:r>
            <a:r>
              <a:rPr lang="ru-RU" dirty="0"/>
              <a:t>с которым работают обучающиеся, выполняя ту или иную учебную задачу.</a:t>
            </a:r>
          </a:p>
        </p:txBody>
      </p:sp>
    </p:spTree>
    <p:extLst>
      <p:ext uri="{BB962C8B-B14F-4D97-AF65-F5344CB8AC3E}">
        <p14:creationId xmlns:p14="http://schemas.microsoft.com/office/powerpoint/2010/main" val="14735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Типы </a:t>
            </a:r>
            <a:r>
              <a:rPr lang="en-US" b="1" dirty="0" smtClean="0">
                <a:solidFill>
                  <a:srgbClr val="002060"/>
                </a:solidFill>
              </a:rPr>
              <a:t>Web </a:t>
            </a: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квестов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3192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Краткосрочные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132856"/>
            <a:ext cx="2664296" cy="44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393192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Долгосрочные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266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чего начать?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4997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FF0000"/>
                </a:solidFill>
              </a:rPr>
              <a:t>«Что? </a:t>
            </a:r>
            <a:r>
              <a:rPr lang="ru-RU" b="1" dirty="0">
                <a:solidFill>
                  <a:srgbClr val="FF0000"/>
                </a:solidFill>
              </a:rPr>
              <a:t>Для </a:t>
            </a:r>
            <a:r>
              <a:rPr lang="ru-RU" b="1" dirty="0" smtClean="0">
                <a:solidFill>
                  <a:srgbClr val="FF0000"/>
                </a:solidFill>
              </a:rPr>
              <a:t>чего? Для кого?» </a:t>
            </a:r>
            <a:r>
              <a:rPr lang="ru-RU" dirty="0" smtClean="0"/>
              <a:t>Определяем тему, цель и задачи </a:t>
            </a:r>
            <a:r>
              <a:rPr lang="ru-RU" dirty="0" err="1" smtClean="0"/>
              <a:t>квеста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«Все дороги ведут … на сайт» </a:t>
            </a:r>
            <a:r>
              <a:rPr lang="ru-RU" dirty="0" smtClean="0"/>
              <a:t>Создаем сайт на котором размещаем информацию о </a:t>
            </a:r>
            <a:r>
              <a:rPr lang="ru-RU" dirty="0" err="1" smtClean="0"/>
              <a:t>квесте</a:t>
            </a:r>
            <a:r>
              <a:rPr lang="ru-RU" dirty="0" smtClean="0"/>
              <a:t>, задания, порядок выполнения и т.д.</a:t>
            </a:r>
          </a:p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FF0000"/>
                </a:solidFill>
              </a:rPr>
              <a:t>«В любом месте всегда хорошо вместе»</a:t>
            </a:r>
            <a:r>
              <a:rPr lang="ru-RU" dirty="0"/>
              <a:t> </a:t>
            </a:r>
            <a:r>
              <a:rPr lang="ru-RU" dirty="0" smtClean="0"/>
              <a:t>Обучающиеся объединяются в группы, распределяют роли, задания,  отправляются по маршруту.</a:t>
            </a:r>
          </a:p>
          <a:p>
            <a:r>
              <a:rPr lang="ru-RU" dirty="0" smtClean="0"/>
              <a:t>4. </a:t>
            </a:r>
            <a:r>
              <a:rPr lang="ru-RU" b="1" dirty="0" smtClean="0">
                <a:solidFill>
                  <a:srgbClr val="FF0000"/>
                </a:solidFill>
              </a:rPr>
              <a:t>«Путешествуем осознанно и избегаем опасностей!»</a:t>
            </a:r>
          </a:p>
          <a:p>
            <a:r>
              <a:rPr lang="ru-RU" dirty="0" smtClean="0"/>
              <a:t>Источники информации заранее подготовлены.</a:t>
            </a:r>
          </a:p>
          <a:p>
            <a:r>
              <a:rPr lang="ru-RU" dirty="0" smtClean="0"/>
              <a:t>5. </a:t>
            </a:r>
            <a:r>
              <a:rPr lang="ru-RU" b="1" dirty="0" smtClean="0">
                <a:solidFill>
                  <a:srgbClr val="FF0000"/>
                </a:solidFill>
              </a:rPr>
              <a:t>«Творим вместе!» </a:t>
            </a:r>
            <a:r>
              <a:rPr lang="ru-RU" dirty="0" smtClean="0"/>
              <a:t>Создаем презентации, альбомы, коллажи, пишем истории, прокладываем маршруты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Структура  </a:t>
            </a:r>
            <a:r>
              <a:rPr lang="en-US" b="1" dirty="0">
                <a:solidFill>
                  <a:srgbClr val="002060"/>
                </a:solidFill>
              </a:rPr>
              <a:t>Web - </a:t>
            </a:r>
            <a:r>
              <a:rPr lang="ru-RU" b="1" dirty="0" err="1">
                <a:solidFill>
                  <a:srgbClr val="002060"/>
                </a:solidFill>
              </a:rPr>
              <a:t>квестов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Введение (вступление)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краткое описание темы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web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квеста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Этот раздел предназначен для привлечения интереса обучающихся.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Центральное 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формулировка проблемной задачи и описание формы представления конечного результата.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Порядок работы и необходимые ресурсы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описание последовательности действий, ролей и ресурсов, необходимых для выполнения задания (ссылки на Интернет-ресурсы и любые другие источники информации), а также вспомогательные материалы (примеры, шаблоны, таблицы, бланки, инструкции и т.п.), которые позволяют более эффективно организовать работу над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web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квестом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Источники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ссылки на ресурсы, использовавшиеся для создания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web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квеста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Оценка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описание критериев и параметров оценки выполнения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web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квеста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которое представляется в виде бланка оценки.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краткое описание того, чему смогут научиться обучающиеся выполнив данный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web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квест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3753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Web </a:t>
            </a:r>
            <a:r>
              <a:rPr lang="en-US" sz="3600" b="1" dirty="0" smtClean="0">
                <a:solidFill>
                  <a:srgbClr val="002060"/>
                </a:solidFill>
              </a:rPr>
              <a:t>– </a:t>
            </a:r>
            <a:r>
              <a:rPr lang="ru-RU" sz="3600" b="1" dirty="0" err="1" smtClean="0">
                <a:solidFill>
                  <a:srgbClr val="002060"/>
                </a:solidFill>
              </a:rPr>
              <a:t>квест</a:t>
            </a:r>
            <a:r>
              <a:rPr lang="ru-RU" sz="3600" b="1" dirty="0" smtClean="0">
                <a:solidFill>
                  <a:srgbClr val="002060"/>
                </a:solidFill>
              </a:rPr>
              <a:t> «Проценты вокруг нас»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97666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Возрастная категория: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6-7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классы.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Время прохождения веб-</a:t>
            </a:r>
            <a:r>
              <a:rPr lang="ru-RU" sz="29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квеста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2 недели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Оборудование: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компьютер, выход в сеть Интернет.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показать широкое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практическое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применение темы  </a:t>
            </a:r>
            <a:r>
              <a:rPr lang="ru-RU" sz="2900" dirty="0">
                <a:solidFill>
                  <a:srgbClr val="000000"/>
                </a:solidFill>
                <a:latin typeface="Times New Roman"/>
              </a:rPr>
              <a:t>в разных сферах жизни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</a:rPr>
              <a:t>человека</a:t>
            </a:r>
            <a:endParaRPr lang="ru-RU" sz="29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Изучить историю происхождения процента. 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Систематизировать знания и умения по теме «Проценты», полученные в 5 и 6  классах, разработав  алгоритмы  решения основных задач на  вычисление процентов.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Определить сферу практического применения процентов. 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Роли: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историк, математик, статист, аналитик, социолог.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Планируемые результаты: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i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Предметные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уметь в процессе реальной ситуации использовать понятие процента и умения решать основные типы задач на проценты.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Личностные: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умение работать в группе, слушать собеседников и вести диалог, аргументировать свою точку зрения.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i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9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уметь воспроизводить смысл понятия проценты; уметь обрабатывать информацию; формировать коммуникативную компетенцию обучающихся; выбирать способы решения задач в зависимости от конкретных условий; контролировать и оценивать процесс и результаты своей деятельности.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sites.google.com/site/procentyvokrugnas201737/home</a:t>
            </a:r>
            <a:endParaRPr lang="ru-RU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r"/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44408" y="6327358"/>
            <a:ext cx="7052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277" y="-819472"/>
            <a:ext cx="12192000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58272"/>
            <a:ext cx="8229600" cy="599728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3"/>
              </a:rPr>
              <a:t>https://sites.google.com/view/matemat-univers/%D0%B2%D0%B2%D0%B5%D0%B4%D0%B5%D0%BD%D0%B8%D0%B5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26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056"/>
            <a:ext cx="10260632" cy="660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</TotalTime>
  <Words>485</Words>
  <Application>Microsoft Office PowerPoint</Application>
  <PresentationFormat>Экран (4:3)</PresentationFormat>
  <Paragraphs>45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Web – квест как форма огранизации внеурочной деятельности по математике</vt:lpstr>
      <vt:lpstr>Презентация PowerPoint</vt:lpstr>
      <vt:lpstr>Web - квест</vt:lpstr>
      <vt:lpstr>Типы Web - квестов</vt:lpstr>
      <vt:lpstr>С чего начать?</vt:lpstr>
      <vt:lpstr>Структура  Web - квестов</vt:lpstr>
      <vt:lpstr>Web – квест «Проценты вокруг 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15</cp:revision>
  <dcterms:created xsi:type="dcterms:W3CDTF">2018-10-22T13:14:21Z</dcterms:created>
  <dcterms:modified xsi:type="dcterms:W3CDTF">2019-03-06T07:07:21Z</dcterms:modified>
</cp:coreProperties>
</file>